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95" r:id="rId1"/>
  </p:sldMasterIdLst>
  <p:sldIdLst>
    <p:sldId id="264" r:id="rId2"/>
    <p:sldId id="257" r:id="rId3"/>
    <p:sldId id="265" r:id="rId4"/>
    <p:sldId id="258" r:id="rId5"/>
    <p:sldId id="260" r:id="rId6"/>
    <p:sldId id="261" r:id="rId7"/>
    <p:sldId id="262" r:id="rId8"/>
    <p:sldId id="259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5" d="100"/>
          <a:sy n="45" d="100"/>
        </p:scale>
        <p:origin x="8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331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64774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801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59330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08351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92556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36478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4594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546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435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684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90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871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98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50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929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509A250-FF31-4206-8172-F9D3106AACB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838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  <p:sldLayoutId id="2147484007" r:id="rId12"/>
    <p:sldLayoutId id="2147484008" r:id="rId13"/>
    <p:sldLayoutId id="2147484009" r:id="rId14"/>
    <p:sldLayoutId id="2147484010" r:id="rId15"/>
    <p:sldLayoutId id="2147484011" r:id="rId16"/>
    <p:sldLayoutId id="2147484012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www.serrurerie-vitrerie.com/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s://msa-serrurier.fr/" TargetMode="External"/><Relationship Id="rId10" Type="http://schemas.openxmlformats.org/officeDocument/2006/relationships/image" Target="../media/image3.png"/><Relationship Id="rId4" Type="http://schemas.openxmlformats.org/officeDocument/2006/relationships/hyperlink" Target="https://www.ou-serrurier.fr/isere/pontcharra/" TargetMode="Externa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3.png"/><Relationship Id="rId7" Type="http://schemas.openxmlformats.org/officeDocument/2006/relationships/image" Target="../media/image17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jpg"/><Relationship Id="rId4" Type="http://schemas.openxmlformats.org/officeDocument/2006/relationships/image" Target="../media/image14.png"/><Relationship Id="rId9" Type="http://schemas.openxmlformats.org/officeDocument/2006/relationships/image" Target="../media/image19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9.png"/><Relationship Id="rId7" Type="http://schemas.openxmlformats.org/officeDocument/2006/relationships/image" Target="../media/image2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10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1C2EEB8B-EC61-4365-92D7-C9D5C9AA4524}"/>
              </a:ext>
            </a:extLst>
          </p:cNvPr>
          <p:cNvSpPr/>
          <p:nvPr/>
        </p:nvSpPr>
        <p:spPr>
          <a:xfrm>
            <a:off x="2031975" y="1157961"/>
            <a:ext cx="8173329" cy="2941982"/>
          </a:xfrm>
          <a:prstGeom prst="roundRect">
            <a:avLst/>
          </a:prstGeom>
          <a:solidFill>
            <a:srgbClr val="002060">
              <a:alpha val="50000"/>
            </a:srgbClr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D61EFEF1-F6C7-4751-AF33-CBCFAA78E277}"/>
              </a:ext>
            </a:extLst>
          </p:cNvPr>
          <p:cNvSpPr txBox="1">
            <a:spLocks/>
          </p:cNvSpPr>
          <p:nvPr/>
        </p:nvSpPr>
        <p:spPr>
          <a:xfrm>
            <a:off x="2527649" y="1157961"/>
            <a:ext cx="7036614" cy="29419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8800" dirty="0">
                <a:solidFill>
                  <a:schemeClr val="tx1"/>
                </a:solidFill>
              </a:rPr>
              <a:t>Société </a:t>
            </a:r>
            <a:br>
              <a:rPr lang="fr-FR" sz="8800" dirty="0">
                <a:solidFill>
                  <a:schemeClr val="tx1"/>
                </a:solidFill>
              </a:rPr>
            </a:br>
            <a:r>
              <a:rPr lang="fr-FR" sz="8800" dirty="0">
                <a:solidFill>
                  <a:schemeClr val="tx1"/>
                </a:solidFill>
              </a:rPr>
              <a:t>serrurier 38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EAF3DBE8-02D0-401D-B960-6E8A5B26BE8D}"/>
              </a:ext>
            </a:extLst>
          </p:cNvPr>
          <p:cNvSpPr txBox="1">
            <a:spLocks/>
          </p:cNvSpPr>
          <p:nvPr/>
        </p:nvSpPr>
        <p:spPr>
          <a:xfrm>
            <a:off x="5595563" y="4728421"/>
            <a:ext cx="4609741" cy="861420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3671"/>
              <a:gd name="adj6" fmla="val -50024"/>
            </a:avLst>
          </a:prstGeom>
          <a:solidFill>
            <a:srgbClr val="92D050"/>
          </a:solidFill>
          <a:ln w="190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200" dirty="0">
                <a:solidFill>
                  <a:srgbClr val="002060"/>
                </a:solidFill>
              </a:rPr>
              <a:t>Dossier  de conception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60A956-0AF7-4E75-B0FA-3D964600E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" y="3429000"/>
            <a:ext cx="3047367" cy="342900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217C45AF-288D-485B-8FA5-8757C2EC1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555" y="0"/>
            <a:ext cx="2374903" cy="266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329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D2CF308E-9949-43D4-A7B4-60469ADE5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086" y="-81706"/>
            <a:ext cx="4362243" cy="241119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B477C905-C4A5-4375-BD4B-B723D87DA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849875" y="4956686"/>
            <a:ext cx="1652632" cy="185638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3CFD89F-8FD1-4775-966E-38F7A9AD2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824" y="729176"/>
            <a:ext cx="1778768" cy="739873"/>
          </a:xfrm>
        </p:spPr>
        <p:txBody>
          <a:bodyPr/>
          <a:lstStyle/>
          <a:p>
            <a:r>
              <a:rPr lang="fr-FR" dirty="0"/>
              <a:t>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13D29E-81DF-4F65-989F-FC054A526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384" y="2165336"/>
            <a:ext cx="9905998" cy="4545857"/>
          </a:xfrm>
          <a:prstGeom prst="accentBorderCallout2">
            <a:avLst>
              <a:gd name="adj1" fmla="val 50982"/>
              <a:gd name="adj2" fmla="val 103478"/>
              <a:gd name="adj3" fmla="val -22134"/>
              <a:gd name="adj4" fmla="val 113521"/>
              <a:gd name="adj5" fmla="val -22974"/>
              <a:gd name="adj6" fmla="val 35226"/>
            </a:avLst>
          </a:prstGeom>
          <a:ln w="19050">
            <a:solidFill>
              <a:schemeClr val="accent3">
                <a:lumMod val="75000"/>
              </a:schemeClr>
            </a:solidFill>
          </a:ln>
        </p:spPr>
        <p:txBody>
          <a:bodyPr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Conception d’un site vitrine pour « Société Serrurier 38 » entreprise serrurerie/dépannage d’une dizaine d’employés situé à Pontcharra.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site devra présenter l’entreprise, les tarifs et les contacts tout en mettant en avant le professionnalisme et l’expérience de la société afin d’attirer les clients et permettre une meilleure visibilité.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Important à mettre en avant : 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Dépannage 24/24 ,  7/7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Devis Gratuit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Secteur Isère, Savoie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le site je vais utiliser des images  libres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de droit prisent sur </a:t>
            </a:r>
            <a:r>
              <a:rPr lang="fr-FR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pixabay</a:t>
            </a: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freepik</a:t>
            </a: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que j’aurais 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moi-même modifié pour un rendu uniforme.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4C5F7C4-9C81-4B11-9A3E-A7DA696C4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9099" y="3934437"/>
            <a:ext cx="3551502" cy="236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286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>
            <a:extLst>
              <a:ext uri="{FF2B5EF4-FFF2-40B4-BE49-F238E27FC236}">
                <a16:creationId xmlns:a16="http://schemas.microsoft.com/office/drawing/2014/main" id="{ACE64242-4EC1-4983-98B4-49E553971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16" y="0"/>
            <a:ext cx="3874968" cy="159392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56A314F-E805-4DE1-830F-93DD38877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83" y="481120"/>
            <a:ext cx="2840206" cy="590026"/>
          </a:xfrm>
        </p:spPr>
        <p:txBody>
          <a:bodyPr>
            <a:normAutofit/>
          </a:bodyPr>
          <a:lstStyle/>
          <a:p>
            <a:r>
              <a:rPr lang="fr-FR" sz="2400" dirty="0"/>
              <a:t>Benchmark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BDF75CD-6596-461D-8619-CE0518259117}"/>
              </a:ext>
            </a:extLst>
          </p:cNvPr>
          <p:cNvSpPr txBox="1"/>
          <p:nvPr/>
        </p:nvSpPr>
        <p:spPr>
          <a:xfrm>
            <a:off x="620120" y="1885306"/>
            <a:ext cx="4142063" cy="369332"/>
          </a:xfrm>
          <a:prstGeom prst="accentBorderCallout2">
            <a:avLst>
              <a:gd name="adj1" fmla="val -56206"/>
              <a:gd name="adj2" fmla="val 104062"/>
              <a:gd name="adj3" fmla="val -160691"/>
              <a:gd name="adj4" fmla="val 112023"/>
              <a:gd name="adj5" fmla="val -160068"/>
              <a:gd name="adj6" fmla="val 129465"/>
            </a:avLst>
          </a:prstGeom>
          <a:solidFill>
            <a:srgbClr val="002060">
              <a:alpha val="50000"/>
            </a:srgbClr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dirty="0">
                <a:hlinkClick r:id="rId3"/>
              </a:rPr>
              <a:t>https://www.serrurerie-vitrerie.com/</a:t>
            </a:r>
            <a:r>
              <a:rPr lang="fr-FR" dirty="0"/>
              <a:t>   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B6886AD-1B06-40A9-9E31-04F3C29D43FC}"/>
              </a:ext>
            </a:extLst>
          </p:cNvPr>
          <p:cNvSpPr txBox="1"/>
          <p:nvPr/>
        </p:nvSpPr>
        <p:spPr>
          <a:xfrm>
            <a:off x="621708" y="3514759"/>
            <a:ext cx="5112520" cy="369332"/>
          </a:xfrm>
          <a:prstGeom prst="accentBorderCallout2">
            <a:avLst>
              <a:gd name="adj1" fmla="val -36782"/>
              <a:gd name="adj2" fmla="val 103020"/>
              <a:gd name="adj3" fmla="val 60399"/>
              <a:gd name="adj4" fmla="val 112521"/>
              <a:gd name="adj5" fmla="val 63909"/>
              <a:gd name="adj6" fmla="val 130103"/>
            </a:avLst>
          </a:prstGeom>
          <a:solidFill>
            <a:srgbClr val="002060">
              <a:alpha val="50000"/>
            </a:srgbClr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dirty="0">
                <a:hlinkClick r:id="rId4"/>
              </a:rPr>
              <a:t>https://www.ou-serrurier.fr/isere/pontcharra/</a:t>
            </a:r>
            <a:r>
              <a:rPr lang="fr-FR" dirty="0"/>
              <a:t>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E762458-4F4A-4DD6-9C73-FED7055029EE}"/>
              </a:ext>
            </a:extLst>
          </p:cNvPr>
          <p:cNvSpPr txBox="1"/>
          <p:nvPr/>
        </p:nvSpPr>
        <p:spPr>
          <a:xfrm>
            <a:off x="620120" y="5179026"/>
            <a:ext cx="2704194" cy="369332"/>
          </a:xfrm>
          <a:prstGeom prst="accentBorderCallout3">
            <a:avLst>
              <a:gd name="adj1" fmla="val -46335"/>
              <a:gd name="adj2" fmla="val 106124"/>
              <a:gd name="adj3" fmla="val 71969"/>
              <a:gd name="adj4" fmla="val 126806"/>
              <a:gd name="adj5" fmla="val 230722"/>
              <a:gd name="adj6" fmla="val 126496"/>
              <a:gd name="adj7" fmla="val 229760"/>
              <a:gd name="adj8" fmla="val 161885"/>
            </a:avLst>
          </a:prstGeom>
          <a:solidFill>
            <a:srgbClr val="002060">
              <a:alpha val="50000"/>
            </a:srgbClr>
          </a:solidFill>
          <a:ln w="19050">
            <a:solidFill>
              <a:schemeClr val="accent4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dirty="0">
                <a:hlinkClick r:id="rId5"/>
              </a:rPr>
              <a:t>https://msa-serrurier.fr/</a:t>
            </a:r>
            <a:r>
              <a:rPr lang="fr-FR" dirty="0"/>
              <a:t>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B953C80-CFC5-40FA-867A-AB90F6892A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8493" y="165682"/>
            <a:ext cx="3778346" cy="227551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295B853-D8EC-41FB-B841-1C909B0538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3599" y="2623647"/>
            <a:ext cx="4220561" cy="2100279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1E325C9-D880-493D-8776-31DDB9B6ED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42450" y="4906377"/>
            <a:ext cx="3769453" cy="1919759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01FF5E2-CF61-4C26-817A-B771E8EA3D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9396432" y="4074706"/>
            <a:ext cx="2619283" cy="2947305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213DA0E5-BD30-4381-BBDC-719651A9F4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60198" y="0"/>
            <a:ext cx="2331801" cy="2619283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FED51E13-C933-488F-97E2-3829C9E006D4}"/>
              </a:ext>
            </a:extLst>
          </p:cNvPr>
          <p:cNvSpPr txBox="1"/>
          <p:nvPr/>
        </p:nvSpPr>
        <p:spPr>
          <a:xfrm>
            <a:off x="620120" y="2367185"/>
            <a:ext cx="54758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Site de serrurier en Isère , très simple voir trop simple, couleurs trop intenses, regroupement de plusieurs serrurier ce qui ne permet pas beaucoup de personnalisation.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9245019-876F-40C5-BF05-F632FFE2E95D}"/>
              </a:ext>
            </a:extLst>
          </p:cNvPr>
          <p:cNvSpPr txBox="1"/>
          <p:nvPr/>
        </p:nvSpPr>
        <p:spPr>
          <a:xfrm>
            <a:off x="620120" y="4027416"/>
            <a:ext cx="5037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Site réseau de plusieurs serruriers National, sobre mais agréable  avec un design simple et efficace, pas de menu, un peux trop blanc.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60551C7-722E-48AF-A78D-26679C79DC82}"/>
              </a:ext>
            </a:extLst>
          </p:cNvPr>
          <p:cNvSpPr txBox="1"/>
          <p:nvPr/>
        </p:nvSpPr>
        <p:spPr>
          <a:xfrm>
            <a:off x="620120" y="5714572"/>
            <a:ext cx="328076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Site de serrurier à Paris, pas très design, un peux vieillot, trop de texte. </a:t>
            </a:r>
          </a:p>
        </p:txBody>
      </p:sp>
    </p:spTree>
    <p:extLst>
      <p:ext uri="{BB962C8B-B14F-4D97-AF65-F5344CB8AC3E}">
        <p14:creationId xmlns:p14="http://schemas.microsoft.com/office/powerpoint/2010/main" val="56884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>
            <a:extLst>
              <a:ext uri="{FF2B5EF4-FFF2-40B4-BE49-F238E27FC236}">
                <a16:creationId xmlns:a16="http://schemas.microsoft.com/office/drawing/2014/main" id="{71F86B44-6C4E-411E-958D-5331F689E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3039" y="-328414"/>
            <a:ext cx="10888856" cy="273264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2DB70A4-C6CA-4B52-B56B-959B81C5E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505" y="731743"/>
            <a:ext cx="6145695" cy="609473"/>
          </a:xfrm>
        </p:spPr>
        <p:txBody>
          <a:bodyPr>
            <a:normAutofit/>
          </a:bodyPr>
          <a:lstStyle/>
          <a:p>
            <a:r>
              <a:rPr lang="fr-FR" sz="2800" dirty="0"/>
              <a:t>Entreprise : Société serrurier 38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7C6A192-927F-4A96-BCCF-561FEB051F7C}"/>
              </a:ext>
            </a:extLst>
          </p:cNvPr>
          <p:cNvSpPr txBox="1"/>
          <p:nvPr/>
        </p:nvSpPr>
        <p:spPr>
          <a:xfrm>
            <a:off x="2354725" y="5153014"/>
            <a:ext cx="6537181" cy="1015663"/>
          </a:xfrm>
          <a:prstGeom prst="accentBorderCallout2">
            <a:avLst>
              <a:gd name="adj1" fmla="val 35191"/>
              <a:gd name="adj2" fmla="val -3673"/>
              <a:gd name="adj3" fmla="val -53681"/>
              <a:gd name="adj4" fmla="val -10200"/>
              <a:gd name="adj5" fmla="val -127150"/>
              <a:gd name="adj6" fmla="val 23573"/>
            </a:avLst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sz="2000" dirty="0"/>
              <a:t>La société serrurier 38 souhaite faire un site vitrine pour gagner en visibilité ainsi que proposer ces multiples services. 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8F46F6AA-45E4-4176-B6BE-512E9C2CDD03}"/>
              </a:ext>
            </a:extLst>
          </p:cNvPr>
          <p:cNvSpPr txBox="1"/>
          <p:nvPr/>
        </p:nvSpPr>
        <p:spPr>
          <a:xfrm>
            <a:off x="415248" y="2392694"/>
            <a:ext cx="7265712" cy="1477328"/>
          </a:xfrm>
          <a:prstGeom prst="accentBorderCallout3">
            <a:avLst>
              <a:gd name="adj1" fmla="val 53030"/>
              <a:gd name="adj2" fmla="val 103385"/>
              <a:gd name="adj3" fmla="val -14951"/>
              <a:gd name="adj4" fmla="val 108590"/>
              <a:gd name="adj5" fmla="val -17125"/>
              <a:gd name="adj6" fmla="val 52067"/>
              <a:gd name="adj7" fmla="val -65940"/>
              <a:gd name="adj8" fmla="val 52064"/>
            </a:avLst>
          </a:prstGeom>
          <a:noFill/>
          <a:ln w="12700"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Entreprise d’une dizaine d’employés située sur Pontcharra, spécialiser en serrurerie / dépannage sur tous le secteur Isère et Savoie, propose aussi des changement de serrures avec devis Gratuit ! Le dépannage est 7jours sur 7 et 24heures sur 24. </a:t>
            </a:r>
          </a:p>
          <a:p>
            <a:endParaRPr lang="fr-FR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560226C3-78A2-43C4-9A77-EE65FF5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661785" y="4321190"/>
            <a:ext cx="2381117" cy="267931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4EAFECF1-E723-4928-83DB-0384175AB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8020" y="385315"/>
            <a:ext cx="4022800" cy="4004793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AF7BB7BA-248F-4C3B-B2EA-F6B371E05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10958"/>
            <a:ext cx="1841517" cy="198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647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9BFA5FA-7325-4A78-813B-4C861C9B5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56" y="-91083"/>
            <a:ext cx="3139093" cy="112391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57E2698-3302-4246-AB69-6F316BF72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4823"/>
            <a:ext cx="12192000" cy="5883177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1FC679A-424D-4A9D-90E9-1D436AD46512}"/>
              </a:ext>
            </a:extLst>
          </p:cNvPr>
          <p:cNvSpPr txBox="1"/>
          <p:nvPr/>
        </p:nvSpPr>
        <p:spPr>
          <a:xfrm>
            <a:off x="1184099" y="211038"/>
            <a:ext cx="1885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Wireframe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E726FF3-0390-4239-9506-D87B752F84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2124" y="0"/>
            <a:ext cx="1639876" cy="184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94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>
            <a:extLst>
              <a:ext uri="{FF2B5EF4-FFF2-40B4-BE49-F238E27FC236}">
                <a16:creationId xmlns:a16="http://schemas.microsoft.com/office/drawing/2014/main" id="{ED712DB1-7DBE-47B8-9B8E-B69426F10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5715" y="-220124"/>
            <a:ext cx="8914429" cy="2237146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68D9A72D-0592-4307-9A76-2CAD08455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-2" y="3324279"/>
            <a:ext cx="3145873" cy="3533719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9B7CA39-F4AD-4983-9946-F1EF510671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022240" y="262731"/>
            <a:ext cx="1964556" cy="844145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D711241-29B0-4745-84BB-89F1A7E2F5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07313" y="262731"/>
            <a:ext cx="1413151" cy="307912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7BA7D05-E843-49FC-B592-3E8F78CBD4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7815" y="1346776"/>
            <a:ext cx="1413150" cy="198909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8A60602-62E3-49C0-89EE-E0568C1B96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6699" y="4218504"/>
            <a:ext cx="3301138" cy="219861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62361C97-BA7B-4D67-84EE-FBD09F65FFA0}"/>
              </a:ext>
            </a:extLst>
          </p:cNvPr>
          <p:cNvSpPr txBox="1"/>
          <p:nvPr/>
        </p:nvSpPr>
        <p:spPr>
          <a:xfrm>
            <a:off x="936668" y="540548"/>
            <a:ext cx="54691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Inspiration identité visuelle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293C79F-EC11-4CFB-AF50-A460E5A61E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13544" y="4427494"/>
            <a:ext cx="2130026" cy="142001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095363E3-7F76-4B34-BF41-0DBF7A95CB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51035" y="2777694"/>
            <a:ext cx="2792535" cy="1489352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4EE5FE7F-634E-4C57-AA28-E251740EC361}"/>
              </a:ext>
            </a:extLst>
          </p:cNvPr>
          <p:cNvSpPr txBox="1"/>
          <p:nvPr/>
        </p:nvSpPr>
        <p:spPr>
          <a:xfrm>
            <a:off x="2058132" y="2247914"/>
            <a:ext cx="2792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Portes / Verrous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3507228C-3BAD-46E5-A5E1-9C1E7C9041DE}"/>
              </a:ext>
            </a:extLst>
          </p:cNvPr>
          <p:cNvSpPr txBox="1"/>
          <p:nvPr/>
        </p:nvSpPr>
        <p:spPr>
          <a:xfrm>
            <a:off x="7222921" y="3592523"/>
            <a:ext cx="1887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Clefs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38339635-1A39-4BB9-B79E-187E0181E10A}"/>
              </a:ext>
            </a:extLst>
          </p:cNvPr>
          <p:cNvSpPr txBox="1"/>
          <p:nvPr/>
        </p:nvSpPr>
        <p:spPr>
          <a:xfrm>
            <a:off x="7222921" y="2206305"/>
            <a:ext cx="141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Région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B731B584-4EA5-4014-AB42-2DAC6618792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98947" y="4219035"/>
            <a:ext cx="2914324" cy="185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57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42CCDCA-EAF6-46C1-B3AE-FEE54E005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75" y="0"/>
            <a:ext cx="1100005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D1D2C13-8CBC-4245-B259-0E1009AEC971}"/>
              </a:ext>
            </a:extLst>
          </p:cNvPr>
          <p:cNvSpPr txBox="1"/>
          <p:nvPr/>
        </p:nvSpPr>
        <p:spPr>
          <a:xfrm>
            <a:off x="3934437" y="1988191"/>
            <a:ext cx="2564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  <a:latin typeface="Rubik" pitchFamily="2" charset="-79"/>
                <a:cs typeface="Rubik" pitchFamily="2" charset="-79"/>
              </a:rPr>
              <a:t>Couleurs</a:t>
            </a:r>
          </a:p>
        </p:txBody>
      </p:sp>
    </p:spTree>
    <p:extLst>
      <p:ext uri="{BB962C8B-B14F-4D97-AF65-F5344CB8AC3E}">
        <p14:creationId xmlns:p14="http://schemas.microsoft.com/office/powerpoint/2010/main" val="3415303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C30F69-143F-42E7-9881-831F8247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99004"/>
          </a:xfrm>
        </p:spPr>
        <p:txBody>
          <a:bodyPr/>
          <a:lstStyle/>
          <a:p>
            <a:r>
              <a:rPr lang="fr-FR" dirty="0"/>
              <a:t>Charte Graphique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317A217-20C0-4F4C-8741-B10DB3639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643DFC6-3FA4-4DDC-AA64-260C4DBC2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1818" y="3487"/>
            <a:ext cx="1600182" cy="179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4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3">
            <a:extLst>
              <a:ext uri="{FF2B5EF4-FFF2-40B4-BE49-F238E27FC236}">
                <a16:creationId xmlns:a16="http://schemas.microsoft.com/office/drawing/2014/main" id="{489000F9-A8B8-425C-B43A-7C8F9C52A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9959" y="0"/>
            <a:ext cx="1672041" cy="188143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6C693954-0887-4871-AD69-A72B37A00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0046" y="-264556"/>
            <a:ext cx="6192102" cy="214599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BBA6B06E-0D9E-4E74-A785-0500BF470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385528" y="-91904"/>
            <a:ext cx="3908748" cy="1654264"/>
          </a:xfrm>
          <a:prstGeom prst="rect">
            <a:avLst/>
          </a:prstGeom>
        </p:spPr>
      </p:pic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3CDDC6F6-7924-45DC-8DBF-70D4E28C6309}"/>
              </a:ext>
            </a:extLst>
          </p:cNvPr>
          <p:cNvSpPr/>
          <p:nvPr/>
        </p:nvSpPr>
        <p:spPr>
          <a:xfrm>
            <a:off x="8839200" y="4122835"/>
            <a:ext cx="2620833" cy="2432546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1796084A-B7E6-4243-BD4D-0967694CF73A}"/>
              </a:ext>
            </a:extLst>
          </p:cNvPr>
          <p:cNvSpPr/>
          <p:nvPr/>
        </p:nvSpPr>
        <p:spPr>
          <a:xfrm>
            <a:off x="8385528" y="1472234"/>
            <a:ext cx="3432314" cy="242370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9673BCE-BF57-4A98-AF16-F8B38F7B3A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272" y="4054488"/>
            <a:ext cx="4069248" cy="250089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EA30EB5-A136-4681-BB23-C8EC64F403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271" y="1696362"/>
            <a:ext cx="4069249" cy="217026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D7A50C9-7422-4CBC-B043-78C89883131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295" t="2070" r="11377" b="-2070"/>
          <a:stretch/>
        </p:blipFill>
        <p:spPr>
          <a:xfrm>
            <a:off x="4893477" y="3904155"/>
            <a:ext cx="3117893" cy="279650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06BB676-2685-4CE4-A6AF-A27DC9BEDF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37043" y="4152149"/>
            <a:ext cx="2403231" cy="2403231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7EA0F8B-6F49-49BE-8D54-685576BA5D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5529" y="1578421"/>
            <a:ext cx="3432313" cy="228820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C69308A-5ECF-416E-BAA4-4FB1BA8AC6C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40521"/>
          <a:stretch/>
        </p:blipFill>
        <p:spPr>
          <a:xfrm>
            <a:off x="4893477" y="625671"/>
            <a:ext cx="3117893" cy="2948608"/>
          </a:xfrm>
          <a:prstGeom prst="rect">
            <a:avLst/>
          </a:prstGeom>
        </p:spPr>
      </p:pic>
      <p:sp>
        <p:nvSpPr>
          <p:cNvPr id="14" name="Titre 1">
            <a:extLst>
              <a:ext uri="{FF2B5EF4-FFF2-40B4-BE49-F238E27FC236}">
                <a16:creationId xmlns:a16="http://schemas.microsoft.com/office/drawing/2014/main" id="{B2918E28-E133-4030-892B-3600C6E0D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355" y="430023"/>
            <a:ext cx="4650807" cy="733702"/>
          </a:xfrm>
        </p:spPr>
        <p:txBody>
          <a:bodyPr>
            <a:normAutofit/>
          </a:bodyPr>
          <a:lstStyle/>
          <a:p>
            <a:r>
              <a:rPr lang="fr-FR" sz="2600" dirty="0"/>
              <a:t>Images pour le site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3EB43AAF-CFF7-4C0C-8045-22BADD97DCB5}"/>
              </a:ext>
            </a:extLst>
          </p:cNvPr>
          <p:cNvSpPr txBox="1">
            <a:spLocks/>
          </p:cNvSpPr>
          <p:nvPr/>
        </p:nvSpPr>
        <p:spPr>
          <a:xfrm>
            <a:off x="9090569" y="469171"/>
            <a:ext cx="4292938" cy="5437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800" dirty="0"/>
              <a:t>Icones</a:t>
            </a:r>
          </a:p>
        </p:txBody>
      </p:sp>
    </p:spTree>
    <p:extLst>
      <p:ext uri="{BB962C8B-B14F-4D97-AF65-F5344CB8AC3E}">
        <p14:creationId xmlns:p14="http://schemas.microsoft.com/office/powerpoint/2010/main" val="24229968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llage">
  <a:themeElements>
    <a:clrScheme name="Maillag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illag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illag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Maillage</Template>
  <TotalTime>596</TotalTime>
  <Words>289</Words>
  <Application>Microsoft Office PowerPoint</Application>
  <PresentationFormat>Grand écran</PresentationFormat>
  <Paragraphs>31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Rubik</vt:lpstr>
      <vt:lpstr>Maillage</vt:lpstr>
      <vt:lpstr>Présentation PowerPoint</vt:lpstr>
      <vt:lpstr>Projet</vt:lpstr>
      <vt:lpstr>Benchmark</vt:lpstr>
      <vt:lpstr>Entreprise : Société serrurier 38</vt:lpstr>
      <vt:lpstr>Présentation PowerPoint</vt:lpstr>
      <vt:lpstr>Présentation PowerPoint</vt:lpstr>
      <vt:lpstr>Présentation PowerPoint</vt:lpstr>
      <vt:lpstr>Charte Graphique </vt:lpstr>
      <vt:lpstr>Images pour le site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Site  Société serrurier 38</dc:title>
  <dc:creator>acs</dc:creator>
  <cp:lastModifiedBy>acs</cp:lastModifiedBy>
  <cp:revision>37</cp:revision>
  <dcterms:created xsi:type="dcterms:W3CDTF">2021-05-17T09:38:28Z</dcterms:created>
  <dcterms:modified xsi:type="dcterms:W3CDTF">2021-05-18T14:16:17Z</dcterms:modified>
</cp:coreProperties>
</file>

<file path=docProps/thumbnail.jpeg>
</file>